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654" r:id="rId5"/>
    <p:sldId id="571" r:id="rId6"/>
    <p:sldId id="650" r:id="rId7"/>
    <p:sldId id="438" r:id="rId8"/>
    <p:sldId id="274" r:id="rId9"/>
    <p:sldId id="295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56"/>
            <p14:sldId id="654"/>
            <p14:sldId id="571"/>
            <p14:sldId id="650"/>
            <p14:sldId id="438"/>
            <p14:sldId id="27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98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278" userDrawn="1">
          <p15:clr>
            <a:srgbClr val="A4A3A4"/>
          </p15:clr>
        </p15:guide>
        <p15:guide id="4" pos="7121" userDrawn="1">
          <p15:clr>
            <a:srgbClr val="A4A3A4"/>
          </p15:clr>
        </p15:guide>
        <p15:guide id="5" pos="710" userDrawn="1">
          <p15:clr>
            <a:srgbClr val="A4A3A4"/>
          </p15:clr>
        </p15:guide>
        <p15:guide id="6" pos="3399" userDrawn="1">
          <p15:clr>
            <a:srgbClr val="A4A3A4"/>
          </p15:clr>
        </p15:guide>
        <p15:guide id="7" pos="69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DF731"/>
    <a:srgbClr val="66FFFF"/>
    <a:srgbClr val="C22C2D"/>
    <a:srgbClr val="FF6600"/>
    <a:srgbClr val="E0E0E5"/>
    <a:srgbClr val="FFE8CB"/>
    <a:srgbClr val="FFF2CC"/>
    <a:srgbClr val="FFF4E7"/>
    <a:srgbClr val="1C7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5878" autoAdjust="0"/>
  </p:normalViewPr>
  <p:slideViewPr>
    <p:cSldViewPr showGuides="1">
      <p:cViewPr varScale="1">
        <p:scale>
          <a:sx n="78" d="100"/>
          <a:sy n="78" d="100"/>
        </p:scale>
        <p:origin x="802" y="72"/>
      </p:cViewPr>
      <p:guideLst>
        <p:guide orient="horz" pos="1498"/>
        <p:guide pos="6788"/>
        <p:guide pos="4278"/>
        <p:guide pos="7121"/>
        <p:guide pos="710"/>
        <p:guide pos="3399"/>
        <p:guide pos="69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6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jpe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5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 flipH="1">
            <a:off x="0" y="0"/>
            <a:ext cx="12191996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 userDrawn="1"/>
        </p:nvGrpSpPr>
        <p:grpSpPr>
          <a:xfrm>
            <a:off x="3000000" y="955306"/>
            <a:ext cx="6192001" cy="18000"/>
            <a:chOff x="3638754" y="955306"/>
            <a:chExt cx="6192001" cy="18000"/>
          </a:xfrm>
        </p:grpSpPr>
        <p:sp>
          <p:nvSpPr>
            <p:cNvPr id="12" name="Rectangle 5"/>
            <p:cNvSpPr/>
            <p:nvPr/>
          </p:nvSpPr>
          <p:spPr>
            <a:xfrm>
              <a:off x="6734755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  <p:sp>
          <p:nvSpPr>
            <p:cNvPr id="13" name="Rectangle 5"/>
            <p:cNvSpPr/>
            <p:nvPr/>
          </p:nvSpPr>
          <p:spPr>
            <a:xfrm flipH="1">
              <a:off x="3638754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</p:grpSp>
      <p:sp>
        <p:nvSpPr>
          <p:cNvPr id="14" name="内容占位符 3"/>
          <p:cNvSpPr>
            <a:spLocks noGrp="1"/>
          </p:cNvSpPr>
          <p:nvPr>
            <p:ph sz="quarter" idx="12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/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圆角矩形 17"/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Content Placeholder 2"/>
                <p:cNvSpPr txBox="1"/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  <a:endParaRPr lang="en-US" altLang="zh-CN" sz="1800" kern="0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665099" y="1834991"/>
            <a:ext cx="1701416" cy="17014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2192305" y="1735057"/>
            <a:ext cx="1619532" cy="6756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结束页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组合 2"/>
          <p:cNvGrpSpPr/>
          <p:nvPr/>
        </p:nvGrpSpPr>
        <p:grpSpPr>
          <a:xfrm>
            <a:off x="-929651" y="-17"/>
            <a:ext cx="14538990" cy="7894347"/>
            <a:chOff x="0" y="-1"/>
            <a:chExt cx="14538987" cy="7894345"/>
          </a:xfrm>
        </p:grpSpPr>
        <p:pic>
          <p:nvPicPr>
            <p:cNvPr id="329" name="图片 3" descr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036323"/>
              <a:ext cx="14538987" cy="68580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grpSp>
          <p:nvGrpSpPr>
            <p:cNvPr id="335" name="组合 4"/>
            <p:cNvGrpSpPr/>
            <p:nvPr/>
          </p:nvGrpSpPr>
          <p:grpSpPr>
            <a:xfrm>
              <a:off x="3209868" y="1834977"/>
              <a:ext cx="9139856" cy="2239778"/>
              <a:chOff x="-1" y="-1"/>
              <a:chExt cx="9139854" cy="2239776"/>
            </a:xfrm>
          </p:grpSpPr>
          <p:grpSp>
            <p:nvGrpSpPr>
              <p:cNvPr id="333" name="组合 6"/>
              <p:cNvGrpSpPr/>
              <p:nvPr/>
            </p:nvGrpSpPr>
            <p:grpSpPr>
              <a:xfrm>
                <a:off x="3015745" y="-2"/>
                <a:ext cx="6124109" cy="2239777"/>
                <a:chOff x="-1" y="0"/>
                <a:chExt cx="6124108" cy="2239776"/>
              </a:xfrm>
            </p:grpSpPr>
            <p:pic>
              <p:nvPicPr>
                <p:cNvPr id="330" name="图片 13" descr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3534" y="-1"/>
                  <a:ext cx="1701437" cy="1701456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>
                  <a:outerShdw blurRad="241300" dist="38100" dir="2700000" rotWithShape="0">
                    <a:srgbClr val="000000">
                      <a:alpha val="40000"/>
                    </a:srgbClr>
                  </a:outerShdw>
                </a:effectLst>
              </p:spPr>
            </p:pic>
            <p:sp>
              <p:nvSpPr>
                <p:cNvPr id="331" name="圆角矩形 17"/>
                <p:cNvSpPr txBox="1"/>
                <p:nvPr/>
              </p:nvSpPr>
              <p:spPr>
                <a:xfrm>
                  <a:off x="-2" y="1830839"/>
                  <a:ext cx="3808505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公众号</a:t>
                  </a:r>
                </a:p>
              </p:txBody>
            </p:sp>
            <p:sp>
              <p:nvSpPr>
                <p:cNvPr id="332" name="圆角矩形 17"/>
                <p:cNvSpPr txBox="1"/>
                <p:nvPr/>
              </p:nvSpPr>
              <p:spPr>
                <a:xfrm>
                  <a:off x="2315602" y="1830839"/>
                  <a:ext cx="3808506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客服微信</a:t>
                  </a:r>
                </a:p>
              </p:txBody>
            </p:sp>
          </p:grpSp>
          <p:sp>
            <p:nvSpPr>
              <p:cNvPr id="334" name="文本框 11"/>
              <p:cNvSpPr txBox="1"/>
              <p:nvPr/>
            </p:nvSpPr>
            <p:spPr>
              <a:xfrm>
                <a:off x="-2" y="537852"/>
                <a:ext cx="3734170" cy="16281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联系我们：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电话：18001992849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邮箱： 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Q Q： 2677693114</a:t>
                </a:r>
              </a:p>
            </p:txBody>
          </p:sp>
        </p:grpSp>
        <p:pic>
          <p:nvPicPr>
            <p:cNvPr id="336" name="图片 5" descr="图片 5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0" y="-2"/>
              <a:ext cx="14538987" cy="115238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338" name="图片 17" descr="图片 17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1663904" y="1588622"/>
            <a:ext cx="631608" cy="8081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9" name="图片 18" descr="图片 18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2282538" y="1354505"/>
            <a:ext cx="1733856" cy="10990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0" name="图片 8" descr="图片 8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8665098" y="1834991"/>
            <a:ext cx="1701427" cy="17014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H="1">
            <a:off x="0" y="0"/>
            <a:ext cx="11807687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8999" y="4268930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标题 1"/>
          <p:cNvSpPr txBox="1"/>
          <p:nvPr userDrawn="1"/>
        </p:nvSpPr>
        <p:spPr>
          <a:xfrm>
            <a:off x="634207" y="2967335"/>
            <a:ext cx="191021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单击图标添加图片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/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/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/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/>
                <p:cNvSpPr/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/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/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/>
                <p:cNvSpPr/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/>
                <p:cNvSpPr/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/>
                <p:cNvSpPr/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/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grpSp>
              <p:nvGrpSpPr>
                <p:cNvPr id="56" name="Group 19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8" name="Oval 6"/>
                <p:cNvSpPr/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/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44" name="Rectangle 5"/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单击此处编辑母版标题样式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4" name="内容占位符 17"/>
          <p:cNvSpPr txBox="1"/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单击此处编辑母版文本样式</a:t>
            </a:r>
            <a:endParaRPr lang="zh-CN" altLang="en-US" spc="200" baseline="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图片占位符 3"/>
          <p:cNvSpPr txBox="1"/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单击图标添加图片</a:t>
            </a:r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6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499" y="2060848"/>
            <a:ext cx="10781001" cy="23069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Kaggle </a:t>
            </a:r>
            <a:r>
              <a:rPr lang="en-US" altLang="zh-CN" sz="4800">
                <a:sym typeface="+mn-ea"/>
              </a:rPr>
              <a:t>Chatbot</a:t>
            </a:r>
            <a:r>
              <a:rPr sz="4800">
                <a:sym typeface="+mn-ea"/>
              </a:rPr>
              <a:t>人类偏好预测</a:t>
            </a:r>
            <a:b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比赛</a:t>
            </a:r>
            <a:r>
              <a:rPr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答疑</a:t>
            </a:r>
            <a:br>
              <a:rPr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endParaRPr sz="48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Subtitle 2"/>
          <p:cNvSpPr txBox="1"/>
          <p:nvPr/>
        </p:nvSpPr>
        <p:spPr>
          <a:xfrm>
            <a:off x="648999" y="4264666"/>
            <a:ext cx="6156750" cy="478155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导师：</a:t>
            </a:r>
            <a:r>
              <a:rPr lang="en-US" altLang="zh-CN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William</a:t>
            </a:r>
            <a:endParaRPr lang="en-US" altLang="zh-CN" b="1" spc="13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3414301" y="2002481"/>
            <a:ext cx="5870447" cy="1115117"/>
            <a:chOff x="3753367" y="3340215"/>
            <a:chExt cx="5870447" cy="1115117"/>
          </a:xfrm>
        </p:grpSpPr>
        <p:sp>
          <p:nvSpPr>
            <p:cNvPr id="21" name="文本占位符 2"/>
            <p:cNvSpPr txBox="1"/>
            <p:nvPr/>
          </p:nvSpPr>
          <p:spPr>
            <a:xfrm>
              <a:off x="4462871" y="3842159"/>
              <a:ext cx="5160943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课程总结</a:t>
              </a:r>
              <a:endParaRPr lang="zh-CN" altLang="en-US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753367" y="3340215"/>
              <a:ext cx="514132" cy="836837"/>
              <a:chOff x="3559475" y="3593511"/>
              <a:chExt cx="514132" cy="836837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3559475" y="3593511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1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24" name="直接连接符 23"/>
              <p:cNvCxnSpPr/>
              <p:nvPr/>
            </p:nvCxnSpPr>
            <p:spPr>
              <a:xfrm flipH="1">
                <a:off x="3802185" y="3994810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/>
        </p:nvGrpSpPr>
        <p:grpSpPr>
          <a:xfrm>
            <a:off x="3414301" y="4086078"/>
            <a:ext cx="5870447" cy="1096067"/>
            <a:chOff x="3769988" y="2446506"/>
            <a:chExt cx="5870447" cy="1096067"/>
          </a:xfrm>
        </p:grpSpPr>
        <p:sp>
          <p:nvSpPr>
            <p:cNvPr id="42" name="文本占位符 2"/>
            <p:cNvSpPr txBox="1"/>
            <p:nvPr/>
          </p:nvSpPr>
          <p:spPr>
            <a:xfrm>
              <a:off x="4479492" y="2929400"/>
              <a:ext cx="5160943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Q&amp;A</a:t>
              </a:r>
              <a:endPara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2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占位符 2"/>
          <p:cNvSpPr txBox="1"/>
          <p:nvPr/>
        </p:nvSpPr>
        <p:spPr>
          <a:xfrm>
            <a:off x="4140426" y="3785003"/>
            <a:ext cx="5360968" cy="6131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 </a:t>
            </a:r>
            <a:r>
              <a:rPr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课程</a:t>
            </a:r>
            <a:r>
              <a:rPr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总结</a:t>
            </a:r>
            <a:endParaRPr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27050" y="1988820"/>
            <a:ext cx="11102340" cy="506730"/>
          </a:xfrm>
          <a:prstGeom prst="rect">
            <a:avLst/>
          </a:prstGeom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endParaRPr lang="zh-CN" altLang="en-US" dirty="0" smtClean="0">
              <a:solidFill>
                <a:schemeClr val="bg1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 </a:t>
            </a:r>
            <a:r>
              <a:rPr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答疑互动</a:t>
            </a:r>
            <a:br>
              <a: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  <p:sp>
        <p:nvSpPr>
          <p:cNvPr id="2" name="Text Box 1"/>
          <p:cNvSpPr txBox="1"/>
          <p:nvPr/>
        </p:nvSpPr>
        <p:spPr>
          <a:xfrm>
            <a:off x="527050" y="1988820"/>
            <a:ext cx="11102340" cy="506730"/>
          </a:xfrm>
          <a:prstGeom prst="rect">
            <a:avLst/>
          </a:prstGeom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endParaRPr lang="zh-CN" altLang="en-US" dirty="0" smtClean="0">
              <a:solidFill>
                <a:schemeClr val="bg1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207972" y="0"/>
            <a:ext cx="11984028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6945" y="-31230"/>
            <a:ext cx="12228513" cy="68580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9000"/>
                </a:srgbClr>
              </a:gs>
              <a:gs pos="26000">
                <a:srgbClr val="001133">
                  <a:alpha val="69000"/>
                  <a:lumMod val="45000"/>
                </a:srgbClr>
              </a:gs>
              <a:gs pos="70000">
                <a:srgbClr val="00040A">
                  <a:alpha val="91000"/>
                </a:srgbClr>
              </a:gs>
              <a:gs pos="100000">
                <a:schemeClr val="tx1">
                  <a:lumMod val="8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479425" y="1962751"/>
            <a:ext cx="11338560" cy="2261177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我承诺：</a:t>
            </a:r>
            <a:b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周努力上</a:t>
            </a: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TOP100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36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78790" y="980440"/>
            <a:ext cx="11924030" cy="5911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请让我们一起立一个</a:t>
            </a:r>
            <a:r>
              <a:rPr lang="en-US" altLang="zh-CN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flag</a:t>
            </a:r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pc="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>
          <a:xfrm>
            <a:off x="3262563" y="2343709"/>
            <a:ext cx="5955631" cy="497957"/>
          </a:xfrm>
        </p:spPr>
        <p:txBody>
          <a:bodyPr/>
          <a:lstStyle/>
          <a:p>
            <a:r>
              <a:rPr lang="zh-CN" altLang="en-US" sz="2400" b="1" spc="600" dirty="0">
                <a:solidFill>
                  <a:srgbClr val="FFC000"/>
                </a:solidFill>
              </a:rPr>
              <a:t>再小的细节，也值得被认真对待</a:t>
            </a:r>
            <a:endParaRPr lang="zh-CN" altLang="en-US" sz="2400" b="1" spc="600" dirty="0">
              <a:solidFill>
                <a:srgbClr val="FFC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11188"/>
            <a:ext cx="6786563" cy="5905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结语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255169" y="2159043"/>
            <a:ext cx="711710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660524" y="1817397"/>
            <a:ext cx="1716752" cy="1716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59729" y="3164817"/>
            <a:ext cx="28552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service@deepshare.net.</a:t>
            </a:r>
            <a:r>
              <a:rPr lang="en-US" altLang="zh-CN" dirty="0"/>
              <a:t>net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思源黑体 CN Regular"/>
        <a:cs typeface=""/>
      </a:majorFont>
      <a:minorFont>
        <a:latin typeface="等线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WPS Presentation</Application>
  <PresentationFormat>宽屏</PresentationFormat>
  <Paragraphs>26</Paragraphs>
  <Slides>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1" baseType="lpstr">
      <vt:lpstr>Arial</vt:lpstr>
      <vt:lpstr>宋体</vt:lpstr>
      <vt:lpstr>Wingdings</vt:lpstr>
      <vt:lpstr>微软雅黑</vt:lpstr>
      <vt:lpstr>思源黑体 CN Bold</vt:lpstr>
      <vt:lpstr>黑体</vt:lpstr>
      <vt:lpstr>思源黑体 CN Regular</vt:lpstr>
      <vt:lpstr>微软雅黑 Light</vt:lpstr>
      <vt:lpstr>等线</vt:lpstr>
      <vt:lpstr>思源黑体 CN Light</vt:lpstr>
      <vt:lpstr>Arial Unicode MS</vt:lpstr>
      <vt:lpstr>等线 Light</vt:lpstr>
      <vt:lpstr>Calibri</vt:lpstr>
      <vt:lpstr>深度学习项目PPT模板V1.4</vt:lpstr>
      <vt:lpstr>Kaggle 论文自动分类大赛   训练技巧分享 </vt:lpstr>
      <vt:lpstr>PowerPoint 演示文稿</vt:lpstr>
      <vt:lpstr>1 课程总结</vt:lpstr>
      <vt:lpstr>2 答疑互动 </vt:lpstr>
      <vt:lpstr>我承诺： 4周努力上TOP100！</vt:lpstr>
      <vt:lpstr>结语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will</cp:lastModifiedBy>
  <cp:revision>1681</cp:revision>
  <dcterms:created xsi:type="dcterms:W3CDTF">2024-03-05T12:30:00Z</dcterms:created>
  <dcterms:modified xsi:type="dcterms:W3CDTF">2024-06-30T12:35:23Z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1033-12.2.0.17119</vt:lpwstr>
  </property>
  <property fmtid="{D5CDD505-2E9C-101B-9397-08002B2CF9AE}" pid="3" name="ICV">
    <vt:lpwstr>52ECEE4B628C421288BC71FBD5DC0DF9</vt:lpwstr>
  </property>
</Properties>
</file>